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2" r:id="rId3"/>
    <p:sldId id="258" r:id="rId4"/>
    <p:sldId id="260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ra Sanchiz" initials="CS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34022-5270-4183-A7E3-2236466ECF6C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F4415-CAE1-4CB7-ADAF-5077D551F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974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 pitchFamily="34" charset="0"/>
              <a:buChar char="•"/>
            </a:pPr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6ABD3DC-9350-44E9-98D9-992AEDE862C6}" type="slidenum">
              <a:rPr lang="en-GB" alt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914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B036-1A4C-420E-ACF0-E812E31718AF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3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B036-1A4C-420E-ACF0-E812E31718AF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3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B036-1A4C-420E-ACF0-E812E31718AF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37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 pitchFamily="34" charset="0"/>
              <a:buChar char="•"/>
            </a:pPr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6ABD3DC-9350-44E9-98D9-992AEDE862C6}" type="slidenum">
              <a:rPr lang="en-GB" altLang="en-US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914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6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98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36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27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50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45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54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99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75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2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59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Oli.henman@action4sd.org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6246" y="306896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Papel de los foros regionales de desarrollo sostenible para garantizar un monitoreo abierto e inclusivo de los ODS</a:t>
            </a:r>
            <a:endParaRPr lang="en-US" sz="3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6" y="609215"/>
            <a:ext cx="3013253" cy="1366413"/>
          </a:xfrm>
          <a:prstGeom prst="rect">
            <a:avLst/>
          </a:prstGeom>
        </p:spPr>
      </p:pic>
      <p:pic>
        <p:nvPicPr>
          <p:cNvPr id="4" name="Picture 3" descr="C:\Users\oli.henman\Pictures\Forus logo_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8" y="997146"/>
            <a:ext cx="3138556" cy="7756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9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4461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2300" dirty="0">
                <a:ea typeface="Calibri"/>
                <a:cs typeface="Times New Roman"/>
              </a:rPr>
              <a:t>Bienvenida e Introducción: Agustina Carpio (5 minutos)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2300" dirty="0">
                <a:ea typeface="Calibri"/>
                <a:cs typeface="Times New Roman"/>
              </a:rPr>
              <a:t>Foro regional de América Latina y el Caribe (10 minutos): Laura Becerra, Equipo Pueblo - compromiso de la sociedad civil con el foro regional de la CEPAL de la ONU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2300" dirty="0">
                <a:ea typeface="Calibri"/>
                <a:cs typeface="Times New Roman"/>
              </a:rPr>
              <a:t>Perspectiva de Europa (10 minutos): Participación y coordinación de la sociedad civil en el foro regional de la CEPE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ES" sz="23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2300" dirty="0">
                <a:ea typeface="Calibri"/>
                <a:cs typeface="Times New Roman"/>
              </a:rPr>
              <a:t>Preguntas y respuestas recibidas por chat (35 minutos)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Agenda</a:t>
            </a:r>
            <a:r>
              <a:rPr lang="en-US" sz="3600" b="1" dirty="0">
                <a:solidFill>
                  <a:schemeClr val="bg1"/>
                </a:solidFill>
              </a:rPr>
              <a:t>  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33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4461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800" dirty="0"/>
              <a:t>El Foro Regional Africano se celebró en </a:t>
            </a:r>
            <a:r>
              <a:rPr lang="es-ES" sz="2800" dirty="0" err="1"/>
              <a:t>Zimbabwe</a:t>
            </a:r>
            <a:r>
              <a:rPr lang="es-ES" sz="2800" dirty="0"/>
              <a:t> los días 24 y 28 de febrero.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/>
              <a:t>El Foro Regional de la CEPE se celebró en un formato virtual el 19 de marzo.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/>
              <a:t>El Foro Regional de la CESPAP también ha pasado a un formato virtual.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/>
              <a:t>Los foros regionales de la CEPAL y la CESPAO se pospusieron debido a la pandemia de coronavirus.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s-ES" sz="4800" b="1" dirty="0">
                <a:solidFill>
                  <a:schemeClr val="bg1"/>
                </a:solidFill>
              </a:rPr>
              <a:t>Foros Regionales de la ONU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46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1355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2400" dirty="0"/>
              <a:t>La ambición del FPAN debe incrementarse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La presentación de los informes nacionales voluntarias debe tener más tiempo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Asegúrese de que hay un enfoque en no dejar a nadie atrás cada año.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Mejor alineamiento e integración de la Agenda 2030 con otros marcos, en particular mecanismos ambientales y de derechos humanos.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Más oportunidades para un seguimiento, aprendizaje y revisión significativos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Los ‘grupos principales y otros interesados’ deben poder participar mas significativamente en el FPAN</a:t>
            </a:r>
            <a:endParaRPr lang="en-GB" sz="21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9817"/>
            <a:ext cx="91440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</a:rPr>
              <a:t>Recomendaciones de reforma del FPAN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5240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541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6246" y="306896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Papel de los foros regionales de desarrollo sostenible para garantizar un monitoreo abierto e inclusivo de los ODS</a:t>
            </a:r>
            <a:endParaRPr lang="en-US" sz="3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6" y="609215"/>
            <a:ext cx="3013253" cy="1366413"/>
          </a:xfrm>
          <a:prstGeom prst="rect">
            <a:avLst/>
          </a:prstGeom>
        </p:spPr>
      </p:pic>
      <p:pic>
        <p:nvPicPr>
          <p:cNvPr id="4" name="Picture 3" descr="C:\Users\oli.henman\Pictures\Forus logo_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8" y="997146"/>
            <a:ext cx="3138556" cy="7756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67544" y="5589240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Oli Henman</a:t>
            </a:r>
          </a:p>
          <a:p>
            <a:r>
              <a:rPr lang="es-ES" sz="2400" dirty="0"/>
              <a:t>Coordinador Global, Acción para el Desarrollo Sostenible</a:t>
            </a:r>
          </a:p>
          <a:p>
            <a:r>
              <a:rPr lang="en-US" sz="2400" dirty="0">
                <a:hlinkClick r:id="rId5"/>
              </a:rPr>
              <a:t>oli.henman@action4sd.org</a:t>
            </a:r>
            <a:r>
              <a:rPr lang="en-US" sz="2400" dirty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937245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281</Words>
  <Application>Microsoft Office PowerPoint</Application>
  <PresentationFormat>On-screen Show (4:3)</PresentationFormat>
  <Paragraphs>29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PowerPoint Presentation</vt:lpstr>
      <vt:lpstr>Agenda  </vt:lpstr>
      <vt:lpstr>Foros Regionales de la ONU</vt:lpstr>
      <vt:lpstr>Recomendaciones de reforma del FPAN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oli.henman</dc:creator>
  <cp:lastModifiedBy>oli.henman</cp:lastModifiedBy>
  <cp:revision>9</cp:revision>
  <dcterms:created xsi:type="dcterms:W3CDTF">2020-03-17T13:26:23Z</dcterms:created>
  <dcterms:modified xsi:type="dcterms:W3CDTF">2020-04-08T08:54:42Z</dcterms:modified>
</cp:coreProperties>
</file>