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2" r:id="rId3"/>
    <p:sldId id="258" r:id="rId4"/>
    <p:sldId id="260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34022-5270-4183-A7E3-2236466ECF6C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F4415-CAE1-4CB7-ADAF-5077D551F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97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6ABD3DC-9350-44E9-98D9-992AEDE862C6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1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3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3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B036-1A4C-420E-ACF0-E812E31718AF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37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76ABD3DC-9350-44E9-98D9-992AEDE862C6}" type="slidenum">
              <a:rPr lang="en-GB" alt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1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6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8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6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7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0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5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4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9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5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2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9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Oli.henman@action4sd.or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246" y="306896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</a:t>
            </a:r>
            <a:r>
              <a:rPr lang="en-GB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Regional Sustainable Development Forums in ensuring open and inclusive SDG </a:t>
            </a:r>
            <a:r>
              <a:rPr lang="en-GB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  <a:p>
            <a:pPr algn="ctr"/>
            <a:endParaRPr lang="en-US" sz="3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6" y="609215"/>
            <a:ext cx="3013253" cy="1366413"/>
          </a:xfrm>
          <a:prstGeom prst="rect">
            <a:avLst/>
          </a:prstGeom>
        </p:spPr>
      </p:pic>
      <p:pic>
        <p:nvPicPr>
          <p:cNvPr id="4" name="Picture 3" descr="C:\Users\oli.henman\Pictures\Forus 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8" y="997146"/>
            <a:ext cx="3138556" cy="775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461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300" dirty="0">
                <a:ea typeface="Calibri"/>
                <a:cs typeface="Times New Roman"/>
              </a:rPr>
              <a:t>Welcome &amp; Introduction: Oli Henman, Action for Sustainable Development (3 minutes)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300" dirty="0">
                <a:ea typeface="Calibri"/>
                <a:cs typeface="Times New Roman"/>
              </a:rPr>
              <a:t>Africa regional forum (8 mins): Stephen Chacha, Africa Philanthropy </a:t>
            </a:r>
            <a:r>
              <a:rPr lang="en-GB" sz="2300" dirty="0" smtClean="0">
                <a:ea typeface="Calibri"/>
                <a:cs typeface="Times New Roman"/>
              </a:rPr>
              <a:t>Foundation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300" dirty="0" smtClean="0">
                <a:ea typeface="Calibri"/>
                <a:cs typeface="Times New Roman"/>
              </a:rPr>
              <a:t>UNECE </a:t>
            </a:r>
            <a:r>
              <a:rPr lang="en-GB" sz="2300" dirty="0">
                <a:ea typeface="Calibri"/>
                <a:cs typeface="Times New Roman"/>
              </a:rPr>
              <a:t>regional forum (8 mins): Hanna Gunnarsson, Women Engage for a Common Future (WECF) &amp; Women's Major </a:t>
            </a:r>
            <a:r>
              <a:rPr lang="en-GB" sz="2300" dirty="0" smtClean="0">
                <a:ea typeface="Calibri"/>
                <a:cs typeface="Times New Roman"/>
              </a:rPr>
              <a:t>Group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300" dirty="0" smtClean="0">
                <a:ea typeface="Calibri"/>
                <a:cs typeface="Times New Roman"/>
              </a:rPr>
              <a:t>Asia </a:t>
            </a:r>
            <a:r>
              <a:rPr lang="en-GB" sz="2300" dirty="0">
                <a:ea typeface="Calibri"/>
                <a:cs typeface="Times New Roman"/>
              </a:rPr>
              <a:t>Pacific regional forum (8 mins): Jyotsna Mohan Singh, Asia Development </a:t>
            </a:r>
            <a:r>
              <a:rPr lang="en-GB" sz="2300" dirty="0" smtClean="0">
                <a:ea typeface="Calibri"/>
                <a:cs typeface="Times New Roman"/>
              </a:rPr>
              <a:t>Alliance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300" dirty="0" smtClean="0">
                <a:ea typeface="Calibri"/>
                <a:cs typeface="Times New Roman"/>
              </a:rPr>
              <a:t>Recommendations </a:t>
            </a:r>
            <a:r>
              <a:rPr lang="en-GB" sz="2300" dirty="0">
                <a:ea typeface="Calibri"/>
                <a:cs typeface="Times New Roman"/>
              </a:rPr>
              <a:t>(8 mins): Deirdre de Burca, </a:t>
            </a:r>
            <a:r>
              <a:rPr lang="en-GB" sz="2300" dirty="0" err="1" smtClean="0">
                <a:ea typeface="Calibri"/>
                <a:cs typeface="Times New Roman"/>
              </a:rPr>
              <a:t>Forus</a:t>
            </a:r>
            <a:endParaRPr lang="en-GB" sz="23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300" dirty="0" smtClean="0">
                <a:ea typeface="Calibri"/>
                <a:cs typeface="Times New Roman"/>
              </a:rPr>
              <a:t>Q&amp;A: 30 mins</a:t>
            </a:r>
            <a:endParaRPr lang="en-GB" sz="2300" dirty="0">
              <a:ea typeface="Calibri"/>
              <a:cs typeface="Times New Roman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Agenda</a:t>
            </a:r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4461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Africa Regional Forum went ahead in Zimbabwe on 24-28 February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UNECE </a:t>
            </a:r>
            <a:r>
              <a:rPr lang="en-GB" sz="2800" dirty="0"/>
              <a:t>Regional Forum took place in a virtual format on 19 March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UNESCAP </a:t>
            </a:r>
            <a:r>
              <a:rPr lang="en-GB" sz="2800" dirty="0"/>
              <a:t>Regional </a:t>
            </a:r>
            <a:r>
              <a:rPr lang="en-GB" sz="2800" dirty="0" smtClean="0"/>
              <a:t>Forum </a:t>
            </a:r>
            <a:r>
              <a:rPr lang="en-GB" sz="2800" dirty="0"/>
              <a:t>has also shifted to a virtual </a:t>
            </a:r>
            <a:r>
              <a:rPr lang="en-GB" sz="2800" dirty="0" smtClean="0"/>
              <a:t>format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UN ECLAC &amp; ESCWA </a:t>
            </a:r>
            <a:r>
              <a:rPr lang="en-GB" sz="2800" dirty="0"/>
              <a:t>regional forums have been postponed due to coronavirus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UN Regional Forums</a:t>
            </a:r>
            <a:r>
              <a:rPr lang="en-US" sz="3600" b="1" dirty="0" smtClean="0">
                <a:solidFill>
                  <a:schemeClr val="bg1"/>
                </a:solidFill>
              </a:rPr>
              <a:t>  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1355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The ambition of the HLPF must be </a:t>
            </a:r>
            <a:r>
              <a:rPr lang="en-GB" sz="2400" dirty="0" smtClean="0"/>
              <a:t>increased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The presentation of Voluntary National Reviews must be given more </a:t>
            </a:r>
            <a:r>
              <a:rPr lang="en-GB" sz="2400" dirty="0" smtClean="0"/>
              <a:t>time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Ensure that there is a focus on leaving no one </a:t>
            </a:r>
            <a:r>
              <a:rPr lang="en-GB" sz="2400" dirty="0" smtClean="0"/>
              <a:t>behind every year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Better alignment and integration of the 2030 Agenda with other frameworks, particularly environmental </a:t>
            </a:r>
            <a:r>
              <a:rPr lang="en-GB" sz="2400" dirty="0" smtClean="0"/>
              <a:t>and human rights mechanisms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More opportunities for meaningful follow up, learning and </a:t>
            </a:r>
            <a:r>
              <a:rPr lang="en-GB" sz="2400" dirty="0" smtClean="0"/>
              <a:t>review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Major groups and other stakeholders must be able to participate meaningfully in the HLPF</a:t>
            </a:r>
          </a:p>
          <a:p>
            <a:pPr marL="0" indent="0">
              <a:buNone/>
            </a:pPr>
            <a:endParaRPr lang="en-GB" sz="21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817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HLPF reform recommendations 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240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5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246" y="306896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</a:t>
            </a:r>
            <a:r>
              <a:rPr lang="en-GB" sz="3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Regional Sustainable Development Forums in ensuring open and inclusive SDG </a:t>
            </a:r>
            <a:r>
              <a:rPr lang="en-GB" sz="3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  <a:p>
            <a:pPr algn="ctr"/>
            <a:endParaRPr lang="en-US" sz="3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6" y="609215"/>
            <a:ext cx="3013253" cy="1366413"/>
          </a:xfrm>
          <a:prstGeom prst="rect">
            <a:avLst/>
          </a:prstGeom>
        </p:spPr>
      </p:pic>
      <p:pic>
        <p:nvPicPr>
          <p:cNvPr id="4" name="Picture 3" descr="C:\Users\oli.henman\Pictures\Forus 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8" y="997146"/>
            <a:ext cx="3138556" cy="7756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27586" y="5589240"/>
            <a:ext cx="7488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Oli Henman</a:t>
            </a:r>
          </a:p>
          <a:p>
            <a:r>
              <a:rPr lang="en-US" sz="2400" dirty="0" smtClean="0"/>
              <a:t>Global Coordinator, Action for Sustainable Development</a:t>
            </a:r>
          </a:p>
          <a:p>
            <a:r>
              <a:rPr lang="en-US" sz="2400" dirty="0">
                <a:hlinkClick r:id="rId5"/>
              </a:rPr>
              <a:t>o</a:t>
            </a:r>
            <a:r>
              <a:rPr lang="en-US" sz="2400" dirty="0" smtClean="0">
                <a:hlinkClick r:id="rId5"/>
              </a:rPr>
              <a:t>li.henman@action4sd.org</a:t>
            </a:r>
            <a:r>
              <a:rPr lang="en-US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568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248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Agenda  </vt:lpstr>
      <vt:lpstr>UN Regional Forums  </vt:lpstr>
      <vt:lpstr>HLPF reform recommendations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oli.henman</dc:creator>
  <cp:lastModifiedBy>oli.henman</cp:lastModifiedBy>
  <cp:revision>5</cp:revision>
  <dcterms:created xsi:type="dcterms:W3CDTF">2020-03-17T13:26:23Z</dcterms:created>
  <dcterms:modified xsi:type="dcterms:W3CDTF">2020-04-16T09:42:24Z</dcterms:modified>
</cp:coreProperties>
</file>